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Allen Zo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verage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10T22:18:01.103">
    <p:pos x="196" y="800"/>
    <p:text>Mouse and keyboard strokes. Preset events like create, draw, step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e95ee42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5e95ee42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40d5fd9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40d5fd9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40d5fd9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40d5fd9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goal of the game right now is to play for as long as possible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eb608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eb608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40d5fd9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c40d5fd9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40d5fd9b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40d5fd9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40d5fd9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c40d5fd9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40d5fd9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40d5fd9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40d5fd9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40d5fd9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Architecture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??? -&gt; Profit</a:t>
            </a:r>
            <a:endParaRPr sz="4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80298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 Bidstrup, George Sorescu, Allen Zou,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Rivera, and Sam Krasnoff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Kewl Functionality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201" y="1609925"/>
            <a:ext cx="3739699" cy="28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5" y="1609937"/>
            <a:ext cx="3836700" cy="28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706375" y="4483950"/>
            <a:ext cx="3719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Major accomplishments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5359700" y="4483950"/>
            <a:ext cx="3719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Market Share </a:t>
            </a: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Analysis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Gamemaker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7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Proprietary Language - owned by a company</a:t>
            </a:r>
            <a:br>
              <a:rPr lang="en"/>
            </a:br>
            <a:r>
              <a:rPr lang="en"/>
              <a:t>and is not open source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 optimized for making 2D </a:t>
            </a:r>
            <a:r>
              <a:rPr lang="en"/>
              <a:t>games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preset functions make the game less abstract and limits opportunities to personalize the game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very successful games have used Gamemaker, one of them being Undertale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place of C++ classes, it utilizes “classes” such as sprites, rooms, and objects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600" y="567525"/>
            <a:ext cx="3420700" cy="17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System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0" y="1315650"/>
            <a:ext cx="47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global variables: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marketshare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capital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lose when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drop &lt; 10% starting </a:t>
            </a:r>
            <a:r>
              <a:rPr lang="en"/>
              <a:t>capital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win when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three deadlines reached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market share &gt; other companies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action from the main menu room will alter both the market share and capital in the backend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25" y="1495225"/>
            <a:ext cx="3969074" cy="2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</a:t>
            </a:r>
            <a:r>
              <a:rPr lang="en"/>
              <a:t> Background Objects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obj_company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industry_enums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obj_company_other1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obj_compant_other2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obj_rooms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room_enums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obj_fundsANDmarket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96" y="1152475"/>
            <a:ext cx="5438875" cy="3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Setup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304875"/>
            <a:ext cx="44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</a:t>
            </a:r>
            <a:r>
              <a:rPr lang="en"/>
              <a:t> screen that users see when they open the game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game logo and buttons options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navigate the menu using up and down arrow keys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a button redirects the user to a different corresponding room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10120" t="0"/>
          <a:stretch/>
        </p:blipFill>
        <p:spPr>
          <a:xfrm>
            <a:off x="5093750" y="1410875"/>
            <a:ext cx="3691549" cy="30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572000" y="1272513"/>
            <a:ext cx="41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reaches this screen by clicking “Revolutionize The World”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user to choose industry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the buttons navigate the user to research and investments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specific fields give different </a:t>
            </a:r>
            <a:r>
              <a:rPr lang="en"/>
              <a:t>initial</a:t>
            </a:r>
            <a:r>
              <a:rPr lang="en"/>
              <a:t> values in the game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2513"/>
            <a:ext cx="4088022" cy="31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Menu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moves to this room after choosing research and investments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“background” object and an if statement which checks the variable obj_company.industry, the room can change location with a draw statement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then select their task for the day by clicking a button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951100"/>
            <a:ext cx="2677200" cy="20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5100" y="2960963"/>
            <a:ext cx="2677200" cy="20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0" l="0" r="0" t="1941"/>
          <a:stretch/>
        </p:blipFill>
        <p:spPr>
          <a:xfrm>
            <a:off x="3233400" y="2951104"/>
            <a:ext cx="2677199" cy="197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Working Hours &amp; Vacation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“day,” the user can choose to adjust working</a:t>
            </a:r>
            <a:br>
              <a:rPr lang="en"/>
            </a:br>
            <a:r>
              <a:rPr lang="en"/>
              <a:t>hours or go on a vacation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decision will change the global score variables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Options for adjusting working hours: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40 hours (easy peezy)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55  (normal)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 (inhumane) these are the working </a:t>
            </a:r>
            <a:r>
              <a:rPr lang="en"/>
              <a:t>hours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150" y="350543"/>
            <a:ext cx="3044250" cy="222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150" y="2830550"/>
            <a:ext cx="3044250" cy="21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Grant Minigame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703975" y="1152475"/>
            <a:ext cx="55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reaches room by clicking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user controls a sprite that collects money bags around the map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Upon creation, a global time variable is </a:t>
            </a:r>
            <a:r>
              <a:rPr lang="en" sz="1700"/>
              <a:t>initialized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is incremented using room speed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wins when all bags are collected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Stats in the main game increase depending on how fast the user wins the minigame</a:t>
            </a:r>
            <a:endParaRPr sz="17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21925"/>
            <a:ext cx="3404699" cy="248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